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319" r:id="rId2"/>
    <p:sldId id="328" r:id="rId3"/>
    <p:sldId id="331" r:id="rId4"/>
    <p:sldId id="332" r:id="rId5"/>
    <p:sldId id="333" r:id="rId6"/>
    <p:sldId id="334" r:id="rId7"/>
    <p:sldId id="329" r:id="rId8"/>
    <p:sldId id="330" r:id="rId9"/>
    <p:sldId id="257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7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1009000" y="353531"/>
            <a:ext cx="88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CA57E7-ADE3-4537-A1C9-A6AACE13CFFB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3252329" y="2746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4014329" y="162214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2079352" y="20303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624043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863900" y="21719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1009000" y="353531"/>
            <a:ext cx="775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B?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DD4EB-A3FB-45E0-A3AB-C9CB6D8076E9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759952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821038" y="4739457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909938" y="1937811"/>
            <a:ext cx="3560324" cy="945358"/>
          </a:xfrm>
          <a:prstGeom prst="roundRect">
            <a:avLst>
              <a:gd name="adj" fmla="val 28581"/>
            </a:avLst>
          </a:prstGeom>
          <a:solidFill>
            <a:schemeClr val="accent6">
              <a:lumMod val="75000"/>
              <a:alpha val="2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908580" y="2416825"/>
            <a:ext cx="1912458" cy="2795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997480" y="2410490"/>
            <a:ext cx="1912458" cy="2851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994252" y="353530"/>
            <a:ext cx="102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B8C3DD-CDEC-45E5-B0FF-956762F62C73}"/>
              </a:ext>
            </a:extLst>
          </p:cNvPr>
          <p:cNvSpPr/>
          <p:nvPr/>
        </p:nvSpPr>
        <p:spPr>
          <a:xfrm>
            <a:off x="168809" y="138367"/>
            <a:ext cx="1067424" cy="1015102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B5CCE54-7720-42C3-86F9-A5BE9D62C09D}"/>
              </a:ext>
            </a:extLst>
          </p:cNvPr>
          <p:cNvSpPr txBox="1"/>
          <p:nvPr/>
        </p:nvSpPr>
        <p:spPr>
          <a:xfrm>
            <a:off x="4323241" y="938305"/>
            <a:ext cx="37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702521" y="1292341"/>
            <a:ext cx="11545912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quy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trò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Anh: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Nếu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này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tô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endParaRPr lang="en-US" sz="32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bốn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ạ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Anh: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Tại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vậy</a:t>
            </a:r>
            <a:endParaRPr lang="en-US" sz="32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phải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endParaRPr lang="en-US" sz="32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Nếu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bộ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phận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nghĩ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chịu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đứng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yên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11633267" y="2265850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6239092" y="2943148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AFE9B1-8335-4F4A-B7EF-8123377486AF}"/>
              </a:ext>
            </a:extLst>
          </p:cNvPr>
          <p:cNvSpPr/>
          <p:nvPr/>
        </p:nvSpPr>
        <p:spPr>
          <a:xfrm>
            <a:off x="3908571" y="3691982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AAAA6-DE50-4137-8A30-2BD2A9F37B4C}"/>
              </a:ext>
            </a:extLst>
          </p:cNvPr>
          <p:cNvSpPr/>
          <p:nvPr/>
        </p:nvSpPr>
        <p:spPr>
          <a:xfrm>
            <a:off x="11282144" y="4415764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0536-1A2F-4ECD-94EF-298D4494F342}"/>
              </a:ext>
            </a:extLst>
          </p:cNvPr>
          <p:cNvSpPr/>
          <p:nvPr/>
        </p:nvSpPr>
        <p:spPr>
          <a:xfrm>
            <a:off x="11633267" y="2265850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2C201-A650-433A-A4D1-FDEB26F6B2BB}"/>
              </a:ext>
            </a:extLst>
          </p:cNvPr>
          <p:cNvSpPr/>
          <p:nvPr/>
        </p:nvSpPr>
        <p:spPr>
          <a:xfrm>
            <a:off x="6239092" y="2749567"/>
            <a:ext cx="414670" cy="5847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251D3-D956-4634-AA33-8327DBED5E36}"/>
              </a:ext>
            </a:extLst>
          </p:cNvPr>
          <p:cNvSpPr/>
          <p:nvPr/>
        </p:nvSpPr>
        <p:spPr>
          <a:xfrm>
            <a:off x="3908571" y="3584400"/>
            <a:ext cx="414670" cy="6298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2824A-F05B-4E05-9142-B162EADACB60}"/>
              </a:ext>
            </a:extLst>
          </p:cNvPr>
          <p:cNvSpPr/>
          <p:nvPr/>
        </p:nvSpPr>
        <p:spPr>
          <a:xfrm>
            <a:off x="11282144" y="4372433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5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418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ANH KHOA</cp:lastModifiedBy>
  <cp:revision>194</cp:revision>
  <dcterms:created xsi:type="dcterms:W3CDTF">2019-11-27T07:37:57Z</dcterms:created>
  <dcterms:modified xsi:type="dcterms:W3CDTF">2023-11-04T15:28:51Z</dcterms:modified>
</cp:coreProperties>
</file>